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4"/>
  </p:handoutMasterIdLst>
  <p:sldIdLst>
    <p:sldId id="278" r:id="rId2"/>
    <p:sldId id="285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0B36B-495B-4AFF-B375-516979D54080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AC7DC-AA3A-4F14-B3BE-7F3F83739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766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2E154B5-37F2-43E2-9E75-AE39B2918361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altLang="en-US" sz="4000" dirty="0" smtClean="0">
                <a:solidFill>
                  <a:schemeClr val="hlink"/>
                </a:solidFill>
              </a:rPr>
              <a:t>Me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llamo</a:t>
            </a:r>
            <a:r>
              <a:rPr lang="en-US" altLang="en-US" sz="4000" dirty="0" smtClean="0">
                <a:solidFill>
                  <a:schemeClr val="hlink"/>
                </a:solidFill>
              </a:rPr>
              <a:t> </a:t>
            </a:r>
            <a:r>
              <a:rPr lang="en-US" altLang="en-US" sz="4000" dirty="0">
                <a:solidFill>
                  <a:schemeClr val="hlink"/>
                </a:solidFill>
              </a:rPr>
              <a:t>___________ </a:t>
            </a:r>
            <a:r>
              <a:rPr lang="en-US" altLang="en-US" sz="4000" dirty="0" smtClean="0">
                <a:solidFill>
                  <a:schemeClr val="hlink"/>
                </a:solidFill>
              </a:rPr>
              <a:t>   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Clase</a:t>
            </a:r>
            <a:r>
              <a:rPr lang="en-US" altLang="en-US" sz="4000" dirty="0" smtClean="0">
                <a:solidFill>
                  <a:schemeClr val="hlink"/>
                </a:solidFill>
              </a:rPr>
              <a:t> 802</a:t>
            </a:r>
            <a:r>
              <a:rPr lang="en-US" altLang="en-US" sz="4000" dirty="0">
                <a:solidFill>
                  <a:schemeClr val="accent1"/>
                </a:solidFill>
              </a:rPr>
              <a:t/>
            </a:r>
            <a:br>
              <a:rPr lang="en-US" altLang="en-US" sz="4000" dirty="0">
                <a:solidFill>
                  <a:schemeClr val="accent1"/>
                </a:solidFill>
              </a:rPr>
            </a:br>
            <a:r>
              <a:rPr lang="en-US" altLang="en-US" sz="4000" dirty="0">
                <a:solidFill>
                  <a:schemeClr val="hlink"/>
                </a:solidFill>
              </a:rPr>
              <a:t>La </a:t>
            </a:r>
            <a:r>
              <a:rPr lang="en-US" altLang="en-US" sz="4000" dirty="0" err="1">
                <a:solidFill>
                  <a:schemeClr val="hlink"/>
                </a:solidFill>
              </a:rPr>
              <a:t>fecha</a:t>
            </a:r>
            <a:r>
              <a:rPr lang="en-US" altLang="en-US" sz="4000" dirty="0">
                <a:solidFill>
                  <a:schemeClr val="hlink"/>
                </a:solidFill>
              </a:rPr>
              <a:t> </a:t>
            </a:r>
            <a:r>
              <a:rPr lang="en-US" altLang="en-US" sz="4000" dirty="0" err="1">
                <a:solidFill>
                  <a:schemeClr val="hlink"/>
                </a:solidFill>
              </a:rPr>
              <a:t>es</a:t>
            </a:r>
            <a:r>
              <a:rPr lang="en-US" altLang="en-US" sz="4000" dirty="0">
                <a:solidFill>
                  <a:schemeClr val="hlink"/>
                </a:solidFill>
              </a:rPr>
              <a:t> la 4</a:t>
            </a:r>
            <a:r>
              <a:rPr lang="en-US" altLang="en-US" sz="4000" dirty="0" smtClean="0">
                <a:solidFill>
                  <a:schemeClr val="hlink"/>
                </a:solidFill>
              </a:rPr>
              <a:t> </a:t>
            </a:r>
            <a:r>
              <a:rPr lang="en-US" altLang="en-US" sz="4000" dirty="0">
                <a:solidFill>
                  <a:schemeClr val="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octubre</a:t>
            </a:r>
            <a:r>
              <a:rPr lang="en-US" altLang="en-US" sz="4000" dirty="0" smtClean="0">
                <a:solidFill>
                  <a:schemeClr val="hlink"/>
                </a:solidFill>
              </a:rPr>
              <a:t> </a:t>
            </a:r>
            <a:r>
              <a:rPr lang="en-US" altLang="en-US" sz="4000" dirty="0">
                <a:solidFill>
                  <a:schemeClr val="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hlink"/>
                </a:solidFill>
              </a:rPr>
              <a:t>2013</a:t>
            </a:r>
            <a:endParaRPr lang="en-US" altLang="en-US" sz="4000" dirty="0">
              <a:solidFill>
                <a:schemeClr val="accent1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991600" cy="54864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s-ES_tradnl" altLang="en-US" sz="32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3200" dirty="0" smtClean="0">
                <a:solidFill>
                  <a:srgbClr val="FF0000"/>
                </a:solidFill>
              </a:rPr>
              <a:t>12: </a:t>
            </a:r>
            <a:r>
              <a:rPr lang="es-ES_tradnl" altLang="en-US" sz="3200" dirty="0" smtClean="0"/>
              <a:t>¿Cómo repasamos para el examen 1?</a:t>
            </a:r>
            <a:endParaRPr lang="es-ES_tradnl" altLang="en-US" sz="3200" dirty="0"/>
          </a:p>
          <a:p>
            <a:pPr>
              <a:buFontTx/>
              <a:buNone/>
            </a:pPr>
            <a:endParaRPr lang="es-ES_tradnl" altLang="en-US" sz="3200" dirty="0"/>
          </a:p>
          <a:p>
            <a:pPr>
              <a:buFontTx/>
              <a:buNone/>
            </a:pPr>
            <a:r>
              <a:rPr lang="es-ES_tradnl" altLang="en-US" sz="3200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sz="3200" dirty="0"/>
              <a:t>Usando las </a:t>
            </a:r>
          </a:p>
          <a:p>
            <a:pPr>
              <a:buFontTx/>
              <a:buNone/>
            </a:pPr>
            <a:r>
              <a:rPr lang="es-ES_tradnl" altLang="en-US" sz="3200" dirty="0"/>
              <a:t>imágenes; escribe</a:t>
            </a:r>
          </a:p>
          <a:p>
            <a:pPr>
              <a:buFontTx/>
              <a:buNone/>
            </a:pPr>
            <a:r>
              <a:rPr lang="es-ES_tradnl" altLang="en-US" sz="3200" dirty="0"/>
              <a:t>10 oraciones en </a:t>
            </a:r>
          </a:p>
          <a:p>
            <a:pPr>
              <a:buFontTx/>
              <a:buNone/>
            </a:pPr>
            <a:r>
              <a:rPr lang="es-ES_tradnl" altLang="en-US" sz="3200" dirty="0"/>
              <a:t>Español.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828800"/>
            <a:ext cx="28575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828800"/>
            <a:ext cx="2057400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828800"/>
            <a:ext cx="1371600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362200"/>
            <a:ext cx="6858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349750"/>
            <a:ext cx="3048000" cy="250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6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409950"/>
            <a:ext cx="11430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2857500"/>
            <a:ext cx="12858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876800" y="5272088"/>
            <a:ext cx="1143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3352800" y="5481935"/>
            <a:ext cx="2884123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7030A0"/>
                </a:solidFill>
              </a:rPr>
              <a:t>Milena Quintana</a:t>
            </a:r>
          </a:p>
        </p:txBody>
      </p:sp>
    </p:spTree>
    <p:extLst>
      <p:ext uri="{BB962C8B-B14F-4D97-AF65-F5344CB8AC3E}">
        <p14:creationId xmlns:p14="http://schemas.microsoft.com/office/powerpoint/2010/main" val="358548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>
                <a:solidFill>
                  <a:srgbClr val="FF0000"/>
                </a:solidFill>
              </a:rPr>
              <a:t>Tarea</a:t>
            </a:r>
            <a:r>
              <a:rPr lang="en-US" sz="4800" dirty="0" smtClean="0">
                <a:solidFill>
                  <a:srgbClr val="FF0000"/>
                </a:solidFill>
              </a:rPr>
              <a:t> # 12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WORKBOOK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1.13-1.14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2.8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60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riel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44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1_Oriel</vt:lpstr>
      <vt:lpstr>Me llamo ___________     Clase 802 La fecha es la 4 de octubre del 2013</vt:lpstr>
      <vt:lpstr>Tarea # 12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21</cp:revision>
  <cp:lastPrinted>2013-10-04T13:34:35Z</cp:lastPrinted>
  <dcterms:created xsi:type="dcterms:W3CDTF">2013-10-03T19:43:45Z</dcterms:created>
  <dcterms:modified xsi:type="dcterms:W3CDTF">2013-10-04T20:38:57Z</dcterms:modified>
</cp:coreProperties>
</file>